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B95CDF-3157-438E-8E2D-294DAAC2072C}" type="datetimeFigureOut">
              <a:rPr lang="en-US" smtClean="0"/>
              <a:t>8/9/2008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71A03F-AE3B-4688-B026-B6AC6B8AA03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B95CDF-3157-438E-8E2D-294DAAC2072C}" type="datetimeFigureOut">
              <a:rPr lang="en-US" smtClean="0"/>
              <a:t>8/9/2008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71A03F-AE3B-4688-B026-B6AC6B8AA03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B95CDF-3157-438E-8E2D-294DAAC2072C}" type="datetimeFigureOut">
              <a:rPr lang="en-US" smtClean="0"/>
              <a:t>8/9/2008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71A03F-AE3B-4688-B026-B6AC6B8AA03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B95CDF-3157-438E-8E2D-294DAAC2072C}" type="datetimeFigureOut">
              <a:rPr lang="en-US" smtClean="0"/>
              <a:t>8/9/2008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71A03F-AE3B-4688-B026-B6AC6B8AA03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B95CDF-3157-438E-8E2D-294DAAC2072C}" type="datetimeFigureOut">
              <a:rPr lang="en-US" smtClean="0"/>
              <a:t>8/9/2008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71A03F-AE3B-4688-B026-B6AC6B8AA03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B95CDF-3157-438E-8E2D-294DAAC2072C}" type="datetimeFigureOut">
              <a:rPr lang="en-US" smtClean="0"/>
              <a:t>8/9/2008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71A03F-AE3B-4688-B026-B6AC6B8AA03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B95CDF-3157-438E-8E2D-294DAAC2072C}" type="datetimeFigureOut">
              <a:rPr lang="en-US" smtClean="0"/>
              <a:t>8/9/2008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71A03F-AE3B-4688-B026-B6AC6B8AA03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B95CDF-3157-438E-8E2D-294DAAC2072C}" type="datetimeFigureOut">
              <a:rPr lang="en-US" smtClean="0"/>
              <a:t>8/9/2008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71A03F-AE3B-4688-B026-B6AC6B8AA03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B95CDF-3157-438E-8E2D-294DAAC2072C}" type="datetimeFigureOut">
              <a:rPr lang="en-US" smtClean="0"/>
              <a:t>8/9/2008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71A03F-AE3B-4688-B026-B6AC6B8AA03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B95CDF-3157-438E-8E2D-294DAAC2072C}" type="datetimeFigureOut">
              <a:rPr lang="en-US" smtClean="0"/>
              <a:t>8/9/2008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71A03F-AE3B-4688-B026-B6AC6B8AA03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B95CDF-3157-438E-8E2D-294DAAC2072C}" type="datetimeFigureOut">
              <a:rPr lang="en-US" smtClean="0"/>
              <a:t>8/9/2008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71A03F-AE3B-4688-B026-B6AC6B8AA03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B95CDF-3157-438E-8E2D-294DAAC2072C}" type="datetimeFigureOut">
              <a:rPr lang="en-US" smtClean="0"/>
              <a:t>8/9/2008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71A03F-AE3B-4688-B026-B6AC6B8AA039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DSCN1688_0.tmp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929"/>
            <a:ext cx="9143999" cy="684014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514600" y="1"/>
            <a:ext cx="6629400" cy="707886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Dale Andreatta, Damon Ogle, Penn </a:t>
            </a:r>
            <a:r>
              <a:rPr lang="en-US" sz="2000" dirty="0"/>
              <a:t>T</a:t>
            </a:r>
            <a:r>
              <a:rPr lang="en-US" sz="2000" dirty="0" smtClean="0"/>
              <a:t>aylor, Peter </a:t>
            </a:r>
            <a:r>
              <a:rPr lang="en-US" sz="2000" dirty="0" err="1" smtClean="0"/>
              <a:t>Chabarek</a:t>
            </a:r>
            <a:r>
              <a:rPr lang="en-US" sz="2000" dirty="0" smtClean="0"/>
              <a:t>, Bill Martin, Paul van der </a:t>
            </a:r>
            <a:r>
              <a:rPr lang="en-US" sz="2000" dirty="0" err="1" smtClean="0"/>
              <a:t>Sluis</a:t>
            </a:r>
            <a:r>
              <a:rPr lang="en-US" sz="2000" dirty="0" smtClean="0"/>
              <a:t> </a:t>
            </a:r>
            <a:r>
              <a:rPr lang="en-US" sz="2000" dirty="0"/>
              <a:t>and </a:t>
            </a:r>
            <a:r>
              <a:rPr lang="en-US" sz="2000" dirty="0" smtClean="0"/>
              <a:t>Paul Anderson</a:t>
            </a:r>
            <a:endParaRPr lang="en-US" sz="20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DSCN1688_0.tmp"/>
          <p:cNvPicPr>
            <a:picLocks noChangeAspect="1"/>
          </p:cNvPicPr>
          <p:nvPr/>
        </p:nvPicPr>
        <p:blipFill>
          <a:blip r:embed="rId2"/>
          <a:srcRect l="25833" t="55570" r="17500" b="-4810"/>
          <a:stretch>
            <a:fillRect/>
          </a:stretch>
        </p:blipFill>
        <p:spPr>
          <a:xfrm>
            <a:off x="0" y="0"/>
            <a:ext cx="9144000" cy="59436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0" y="5029200"/>
            <a:ext cx="9144000" cy="83099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2400" dirty="0" err="1" smtClean="0"/>
              <a:t>Aprovecho</a:t>
            </a:r>
            <a:r>
              <a:rPr lang="en-US" sz="2400" dirty="0" smtClean="0"/>
              <a:t> </a:t>
            </a:r>
            <a:r>
              <a:rPr lang="en-US" sz="2400" dirty="0"/>
              <a:t>Side Feed, </a:t>
            </a:r>
            <a:r>
              <a:rPr lang="en-US" sz="2400" dirty="0" smtClean="0"/>
              <a:t>BP OORJA, </a:t>
            </a:r>
            <a:r>
              <a:rPr lang="en-US" sz="2400" dirty="0"/>
              <a:t>Philips, Tom </a:t>
            </a:r>
            <a:r>
              <a:rPr lang="en-US" sz="2400" dirty="0" smtClean="0"/>
              <a:t>Reed’s </a:t>
            </a:r>
            <a:r>
              <a:rPr lang="en-US" sz="2400" dirty="0" err="1" smtClean="0"/>
              <a:t>Woodgas</a:t>
            </a:r>
            <a:r>
              <a:rPr lang="en-US" sz="2400" dirty="0" smtClean="0"/>
              <a:t>, </a:t>
            </a:r>
            <a:r>
              <a:rPr lang="en-US" sz="2400" dirty="0"/>
              <a:t>and Paul Anderson </a:t>
            </a:r>
            <a:r>
              <a:rPr lang="en-US" sz="2400" dirty="0" smtClean="0"/>
              <a:t>Stove</a:t>
            </a:r>
            <a:endParaRPr lang="en-US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147</TotalTime>
  <Words>39</Words>
  <Application>Microsoft Office PowerPoint</Application>
  <PresentationFormat>On-screen Show (4:3)</PresentationFormat>
  <Paragraphs>2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Slide 1</vt:lpstr>
      <vt:lpstr>Slide 2</vt:lpstr>
    </vt:vector>
  </TitlesOfParts>
  <Company> 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Thomas Miles</dc:creator>
  <cp:lastModifiedBy>Thomas Miles</cp:lastModifiedBy>
  <cp:revision>2</cp:revision>
  <dcterms:created xsi:type="dcterms:W3CDTF">2008-08-09T17:16:31Z</dcterms:created>
  <dcterms:modified xsi:type="dcterms:W3CDTF">2008-08-09T19:43:39Z</dcterms:modified>
</cp:coreProperties>
</file>