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111DA-38CD-4B1B-B087-51FCA51ED979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D2F9-C249-4B1A-99B0-489306C5F5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7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77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7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9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80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81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Miles</dc:creator>
  <cp:lastModifiedBy>Thomas Miles</cp:lastModifiedBy>
  <cp:revision>1</cp:revision>
  <dcterms:created xsi:type="dcterms:W3CDTF">2007-07-21T19:53:40Z</dcterms:created>
  <dcterms:modified xsi:type="dcterms:W3CDTF">2007-07-21T19:55:09Z</dcterms:modified>
</cp:coreProperties>
</file>